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D0EA-BA5F-4E6C-B4CE-E11041DD21C6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E914-2414-4B1E-96BD-F48B17D41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D0EA-BA5F-4E6C-B4CE-E11041DD21C6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E914-2414-4B1E-96BD-F48B17D41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D0EA-BA5F-4E6C-B4CE-E11041DD21C6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E914-2414-4B1E-96BD-F48B17D41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D0EA-BA5F-4E6C-B4CE-E11041DD21C6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E914-2414-4B1E-96BD-F48B17D41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D0EA-BA5F-4E6C-B4CE-E11041DD21C6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E914-2414-4B1E-96BD-F48B17D41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D0EA-BA5F-4E6C-B4CE-E11041DD21C6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E914-2414-4B1E-96BD-F48B17D41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D0EA-BA5F-4E6C-B4CE-E11041DD21C6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E914-2414-4B1E-96BD-F48B17D41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D0EA-BA5F-4E6C-B4CE-E11041DD21C6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E914-2414-4B1E-96BD-F48B17D41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D0EA-BA5F-4E6C-B4CE-E11041DD21C6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E914-2414-4B1E-96BD-F48B17D41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D0EA-BA5F-4E6C-B4CE-E11041DD21C6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E914-2414-4B1E-96BD-F48B17D41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2D0EA-BA5F-4E6C-B4CE-E11041DD21C6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E914-2414-4B1E-96BD-F48B17D41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2D0EA-BA5F-4E6C-B4CE-E11041DD21C6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5E914-2414-4B1E-96BD-F48B17D41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a.media-imdb.com/images/M/MV5BMTI4MzU5OTc2MF5BMl5BanBnXkFtZTYwNzQxMjc5._V1_SY317_CR4,0,214,317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304799"/>
            <a:ext cx="3352801" cy="4966541"/>
          </a:xfrm>
          <a:prstGeom prst="rect">
            <a:avLst/>
          </a:prstGeom>
          <a:noFill/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962400" y="533400"/>
            <a:ext cx="4724400" cy="5592763"/>
          </a:xfrm>
        </p:spPr>
        <p:txBody>
          <a:bodyPr/>
          <a:lstStyle/>
          <a:p>
            <a:r>
              <a:rPr lang="en-US" dirty="0"/>
              <a:t>A modernization of Shakespeare’s </a:t>
            </a:r>
            <a:r>
              <a:rPr lang="en-US" i="1" dirty="0"/>
              <a:t>The Taming of the </a:t>
            </a:r>
            <a:r>
              <a:rPr lang="en-US" i="1" dirty="0" smtClean="0"/>
              <a:t>Shrew</a:t>
            </a:r>
          </a:p>
          <a:p>
            <a:r>
              <a:rPr lang="en-US" dirty="0"/>
              <a:t>Released March 31, 1999</a:t>
            </a:r>
          </a:p>
          <a:p>
            <a:pPr>
              <a:buNone/>
            </a:pPr>
            <a:endParaRPr lang="en-US" i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 and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53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Heath Ledger = Patrick Verona </a:t>
            </a:r>
          </a:p>
          <a:p>
            <a:pPr lvl="1"/>
            <a:r>
              <a:rPr lang="en-US" sz="1800" dirty="0" smtClean="0"/>
              <a:t>Based on </a:t>
            </a:r>
            <a:r>
              <a:rPr lang="en-US" sz="1800" dirty="0" err="1" smtClean="0"/>
              <a:t>Petruchio</a:t>
            </a:r>
            <a:r>
              <a:rPr lang="en-US" sz="1800" dirty="0" smtClean="0"/>
              <a:t> (Fortune seeker who marries Katherine to “tame” her)</a:t>
            </a:r>
          </a:p>
          <a:p>
            <a:r>
              <a:rPr lang="en-US" sz="2000" dirty="0" smtClean="0"/>
              <a:t>Julia Stiles = Katarina “Kat” Stratford</a:t>
            </a:r>
          </a:p>
          <a:p>
            <a:pPr lvl="1"/>
            <a:r>
              <a:rPr lang="en-US" sz="1800" dirty="0" smtClean="0"/>
              <a:t>Based on Katherine </a:t>
            </a:r>
            <a:r>
              <a:rPr lang="en-US" sz="1800" dirty="0" err="1" smtClean="0"/>
              <a:t>Minola</a:t>
            </a:r>
            <a:r>
              <a:rPr lang="en-US" sz="1800" dirty="0" smtClean="0"/>
              <a:t>, aka the “shrew” (temper is so bad that no man would ever wish to marry her)</a:t>
            </a:r>
          </a:p>
          <a:p>
            <a:r>
              <a:rPr lang="en-US" sz="2000" dirty="0" smtClean="0"/>
              <a:t>Joseph Gordon-Levitt = Cameron James</a:t>
            </a:r>
          </a:p>
          <a:p>
            <a:pPr lvl="1"/>
            <a:r>
              <a:rPr lang="en-US" sz="1800" dirty="0" smtClean="0"/>
              <a:t>Based on </a:t>
            </a:r>
            <a:r>
              <a:rPr lang="en-US" sz="1800" dirty="0" err="1" smtClean="0"/>
              <a:t>Lucentio</a:t>
            </a:r>
            <a:r>
              <a:rPr lang="en-US" sz="1800" dirty="0" smtClean="0"/>
              <a:t> (falls in love with Bianca)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Larisa </a:t>
            </a:r>
            <a:r>
              <a:rPr lang="en-US" sz="2000" dirty="0" err="1" smtClean="0"/>
              <a:t>Oleynik</a:t>
            </a:r>
            <a:r>
              <a:rPr lang="en-US" sz="2000" dirty="0" smtClean="0"/>
              <a:t> = Bianca Stratford</a:t>
            </a:r>
          </a:p>
          <a:p>
            <a:pPr lvl="1"/>
            <a:r>
              <a:rPr lang="en-US" sz="1800" dirty="0" smtClean="0"/>
              <a:t>Based on </a:t>
            </a:r>
            <a:r>
              <a:rPr lang="en-US" sz="1800" dirty="0" err="1" smtClean="0"/>
              <a:t>Katherina’s</a:t>
            </a:r>
            <a:r>
              <a:rPr lang="en-US" sz="1800" dirty="0" smtClean="0"/>
              <a:t> sister, Bianca</a:t>
            </a:r>
          </a:p>
          <a:p>
            <a:r>
              <a:rPr lang="en-US" sz="1900" dirty="0" smtClean="0"/>
              <a:t>David </a:t>
            </a:r>
            <a:r>
              <a:rPr lang="en-US" sz="1900" dirty="0" err="1" smtClean="0"/>
              <a:t>Krumholtz</a:t>
            </a:r>
            <a:r>
              <a:rPr lang="en-US" sz="1900" dirty="0" smtClean="0"/>
              <a:t> = Michael </a:t>
            </a:r>
            <a:r>
              <a:rPr lang="en-US" sz="1900" dirty="0" err="1" smtClean="0"/>
              <a:t>Eckman</a:t>
            </a:r>
            <a:endParaRPr lang="en-US" sz="1900" dirty="0" smtClean="0"/>
          </a:p>
          <a:p>
            <a:pPr lvl="1"/>
            <a:r>
              <a:rPr lang="en-US" sz="1700" dirty="0" smtClean="0"/>
              <a:t>Based on </a:t>
            </a:r>
            <a:r>
              <a:rPr lang="en-US" sz="1700" dirty="0" err="1" smtClean="0"/>
              <a:t>Tranio</a:t>
            </a:r>
            <a:r>
              <a:rPr lang="en-US" sz="1700" dirty="0" smtClean="0"/>
              <a:t> (servant to </a:t>
            </a:r>
            <a:r>
              <a:rPr lang="en-US" sz="1700" dirty="0" err="1" smtClean="0"/>
              <a:t>Lucentio</a:t>
            </a:r>
            <a:r>
              <a:rPr lang="en-US" sz="1700" dirty="0" smtClean="0"/>
              <a:t>)</a:t>
            </a:r>
          </a:p>
          <a:p>
            <a:r>
              <a:rPr lang="en-US" sz="1900" dirty="0" smtClean="0"/>
              <a:t>Andrew Keegan – Joey Donner</a:t>
            </a:r>
          </a:p>
          <a:p>
            <a:pPr lvl="1"/>
            <a:r>
              <a:rPr lang="en-US" sz="1600" dirty="0" smtClean="0"/>
              <a:t>Based on </a:t>
            </a:r>
            <a:r>
              <a:rPr lang="en-US" sz="1600" dirty="0" err="1" smtClean="0"/>
              <a:t>Hortensio</a:t>
            </a:r>
            <a:r>
              <a:rPr lang="en-US" sz="1600" dirty="0" smtClean="0"/>
              <a:t> and </a:t>
            </a:r>
            <a:r>
              <a:rPr lang="en-US" sz="1600" dirty="0" err="1" smtClean="0"/>
              <a:t>Gremio</a:t>
            </a:r>
            <a:r>
              <a:rPr lang="en-US" sz="1600" dirty="0" smtClean="0"/>
              <a:t> (</a:t>
            </a:r>
            <a:r>
              <a:rPr lang="en-US" sz="1600" dirty="0" err="1" smtClean="0"/>
              <a:t>Gremio</a:t>
            </a:r>
            <a:r>
              <a:rPr lang="en-US" sz="1600" dirty="0" smtClean="0"/>
              <a:t> competes with </a:t>
            </a:r>
            <a:r>
              <a:rPr lang="en-US" sz="1600" dirty="0" err="1" smtClean="0"/>
              <a:t>Lucentio</a:t>
            </a:r>
            <a:r>
              <a:rPr lang="en-US" sz="1600" dirty="0" smtClean="0"/>
              <a:t> for Bianca)</a:t>
            </a:r>
          </a:p>
          <a:p>
            <a:r>
              <a:rPr lang="en-US" sz="1800" dirty="0" smtClean="0"/>
              <a:t>Larry Miller = Dr. Walter Stratford</a:t>
            </a:r>
          </a:p>
          <a:p>
            <a:pPr lvl="1"/>
            <a:r>
              <a:rPr lang="en-US" sz="1600" dirty="0" smtClean="0"/>
              <a:t>Based on </a:t>
            </a:r>
            <a:r>
              <a:rPr lang="en-US" sz="1600" dirty="0" err="1" smtClean="0"/>
              <a:t>Baptista</a:t>
            </a:r>
            <a:r>
              <a:rPr lang="en-US" sz="1600" dirty="0" smtClean="0"/>
              <a:t> </a:t>
            </a:r>
            <a:r>
              <a:rPr lang="en-US" sz="1600" dirty="0" err="1" smtClean="0"/>
              <a:t>Minola</a:t>
            </a:r>
            <a:r>
              <a:rPr lang="en-US" sz="1600" dirty="0" smtClean="0"/>
              <a:t> (has sworn not to let Bianca marry before Katherine)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TV Series: 10 Things I Hate About You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Premiered in July 2009</a:t>
            </a:r>
          </a:p>
          <a:p>
            <a:r>
              <a:rPr lang="en-US" dirty="0" smtClean="0"/>
              <a:t>Larry Miller (Father in the movie) was the only actor from the film to reprise his role in the television series</a:t>
            </a:r>
          </a:p>
          <a:p>
            <a:r>
              <a:rPr lang="en-US" dirty="0" smtClean="0"/>
              <a:t>Ran only 20 episodes on ABC Family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192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Cast and Characters</vt:lpstr>
      <vt:lpstr>TV Series: 10 Things I Hate About You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4</cp:revision>
  <dcterms:created xsi:type="dcterms:W3CDTF">2013-05-24T14:00:06Z</dcterms:created>
  <dcterms:modified xsi:type="dcterms:W3CDTF">2013-06-07T13:40:17Z</dcterms:modified>
</cp:coreProperties>
</file>